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m4a" ContentType="audio/mp4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handoutMasters/handoutMaster1.xml" ContentType="application/vnd.openxmlformats-officedocument.presentationml.handoutMaster+xml"/>
  <Override PartName="/ppt/media/image2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7" r:id="rId3"/>
    <p:sldId id="328" r:id="rId4"/>
    <p:sldId id="331" r:id="rId5"/>
    <p:sldId id="335" r:id="rId6"/>
    <p:sldId id="336" r:id="rId7"/>
    <p:sldId id="337" r:id="rId8"/>
    <p:sldId id="338" r:id="rId9"/>
    <p:sldId id="339" r:id="rId10"/>
    <p:sldId id="340" r:id="rId11"/>
    <p:sldId id="341" r:id="rId12"/>
  </p:sldIdLst>
  <p:sldSz cx="12192000" cy="6858000"/>
  <p:notesSz cx="6858000" cy="9144000"/>
  <p:embeddedFontLst>
    <p:embeddedFont>
      <p:font typeface="Inter" panose="020B0502030000000004" charset="0"/>
      <p:regular r:id="rId18"/>
      <p:bold r:id="rId19"/>
    </p:embeddedFont>
    <p:embeddedFont>
      <p:font typeface="Inter Black" panose="02000503000000020004" charset="0"/>
      <p:bold r:id="rId20"/>
    </p:embeddedFont>
    <p:embeddedFont>
      <p:font typeface="Algerian" panose="04020705040A02060702" charset="0"/>
      <p:regular r:id="rId21"/>
    </p:embeddedFont>
  </p:embeddedFontLst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4000" userDrawn="1">
          <p15:clr>
            <a:srgbClr val="A4A3A4"/>
          </p15:clr>
        </p15:guide>
        <p15:guide id="3" pos="250" userDrawn="1">
          <p15:clr>
            <a:srgbClr val="A4A3A4"/>
          </p15:clr>
        </p15:guide>
        <p15:guide id="4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842"/>
    <a:srgbClr val="000000"/>
    <a:srgbClr val="272727"/>
    <a:srgbClr val="E31943"/>
    <a:srgbClr val="0292CC"/>
    <a:srgbClr val="333132"/>
    <a:srgbClr val="4141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64" autoAdjust="0"/>
    <p:restoredTop sz="85012" autoAdjust="0"/>
  </p:normalViewPr>
  <p:slideViewPr>
    <p:cSldViewPr snapToGrid="0" snapToObjects="1" showGuides="1">
      <p:cViewPr varScale="1">
        <p:scale>
          <a:sx n="90" d="100"/>
          <a:sy n="90" d="100"/>
        </p:scale>
        <p:origin x="1482" y="84"/>
      </p:cViewPr>
      <p:guideLst>
        <p:guide pos="3840"/>
        <p:guide orient="horz" pos="4000"/>
        <p:guide pos="250"/>
        <p:guide orient="horz" pos="2160"/>
      </p:guideLst>
    </p:cSldViewPr>
  </p:slideViewPr>
  <p:outlineViewPr>
    <p:cViewPr>
      <p:scale>
        <a:sx n="75" d="100"/>
        <a:sy n="75" d="100"/>
      </p:scale>
      <p:origin x="0" y="0"/>
    </p:cViewPr>
    <p:sldLst>
      <p:sld r:id="rId1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393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1.xml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ca-ES" altLang="en-US"/>
              <a:t>1SMX</a:t>
            </a:r>
            <a:endParaRPr lang="ca-ES" altLang="en-US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Oscar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AO</c:v>
                </c:pt>
                <c:pt idx="1">
                  <c:v>MME</c:v>
                </c:pt>
                <c:pt idx="2">
                  <c:v>SOM</c:v>
                </c:pt>
                <c:pt idx="3">
                  <c:v>FOL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Joan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AO</c:v>
                </c:pt>
                <c:pt idx="1">
                  <c:v>MME</c:v>
                </c:pt>
                <c:pt idx="2">
                  <c:v>SOM</c:v>
                </c:pt>
                <c:pt idx="3">
                  <c:v>FOL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Jordi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AO</c:v>
                </c:pt>
                <c:pt idx="1">
                  <c:v>MME</c:v>
                </c:pt>
                <c:pt idx="2">
                  <c:v>SOM</c:v>
                </c:pt>
                <c:pt idx="3">
                  <c:v>FOL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-28"/>
        <c:axId val="817266427"/>
        <c:axId val="50075974"/>
      </c:barChart>
      <c:catAx>
        <c:axId val="817266427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50075974"/>
        <c:crosses val="autoZero"/>
        <c:auto val="1"/>
        <c:lblAlgn val="ctr"/>
        <c:lblOffset val="100"/>
        <c:noMultiLvlLbl val="0"/>
      </c:catAx>
      <c:valAx>
        <c:axId val="5007597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81726642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0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noFill/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Inter" panose="020B0502030000000004" charset="0"/>
              <a:ea typeface="Inter" panose="020B0502030000000004" charset="0"/>
              <a:cs typeface="Inter" panose="020B0502030000000004" charset="0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4FD622-D87E-4361-8D2E-55143966873E}" type="datetimeFigureOut">
              <a:rPr lang="zh-CN" altLang="en-US" smtClean="0">
                <a:latin typeface="Inter" panose="020B0502030000000004" charset="0"/>
                <a:ea typeface="Inter" panose="020B0502030000000004" charset="0"/>
                <a:cs typeface="Inter" panose="020B0502030000000004" charset="0"/>
              </a:rPr>
            </a:fld>
            <a:endParaRPr lang="zh-CN" altLang="en-US">
              <a:latin typeface="Inter" panose="020B0502030000000004" charset="0"/>
              <a:ea typeface="Inter" panose="020B0502030000000004" charset="0"/>
              <a:cs typeface="Inter" panose="020B050203000000000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Inter" panose="020B0502030000000004" charset="0"/>
              <a:ea typeface="Inter" panose="020B0502030000000004" charset="0"/>
              <a:cs typeface="Inter" panose="020B050203000000000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3C8963-EC80-4359-960F-C2969331F295}" type="slidenum">
              <a:rPr lang="zh-CN" altLang="en-US" smtClean="0">
                <a:latin typeface="Inter" panose="020B0502030000000004" charset="0"/>
                <a:ea typeface="Inter" panose="020B0502030000000004" charset="0"/>
                <a:cs typeface="Inter" panose="020B0502030000000004" charset="0"/>
              </a:rPr>
            </a:fld>
            <a:endParaRPr lang="zh-CN" altLang="en-US">
              <a:latin typeface="Inter" panose="020B0502030000000004" charset="0"/>
              <a:ea typeface="Inter" panose="020B0502030000000004" charset="0"/>
              <a:cs typeface="Inter" panose="020B050203000000000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sv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4a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1pPr>
          </a:lstStyle>
          <a:p>
            <a:fld id="{664E438F-F317-454B-A277-957D2CACE94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1pPr>
          </a:lstStyle>
          <a:p>
            <a:fld id="{E29AB4D8-4E46-4AF8-9C99-8D6AAADCA1C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Inter" panose="020B0502030000000004" charset="0"/>
        <a:ea typeface="Inter" panose="020B0502030000000004" charset="0"/>
        <a:cs typeface="Inter" panose="020B050203000000000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Inter" panose="020B0502030000000004" charset="0"/>
        <a:ea typeface="Inter" panose="020B0502030000000004" charset="0"/>
        <a:cs typeface="Inter" panose="020B050203000000000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Inter" panose="020B0502030000000004" charset="0"/>
        <a:ea typeface="Inter" panose="020B0502030000000004" charset="0"/>
        <a:cs typeface="Inter" panose="020B050203000000000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Inter" panose="020B0502030000000004" charset="0"/>
        <a:ea typeface="Inter" panose="020B0502030000000004" charset="0"/>
        <a:cs typeface="Inter" panose="020B050203000000000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Inter" panose="020B0502030000000004" charset="0"/>
        <a:ea typeface="Inter" panose="020B0502030000000004" charset="0"/>
        <a:cs typeface="Inter" panose="020B050203000000000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sv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1pPr>
          </a:lstStyle>
          <a:p>
            <a:fld id="{A0367A38-7867-48C3-BA77-BEBE9161093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1pPr>
          </a:lstStyle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nter" panose="020B0502030000000004" charset="0"/>
          <a:ea typeface="Inter" panose="020B0502030000000004" charset="0"/>
          <a:cs typeface="Inter" panose="020B050203000000000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Inter" panose="020B0502030000000004" charset="0"/>
          <a:ea typeface="Inter" panose="020B0502030000000004" charset="0"/>
          <a:cs typeface="Inter" panose="020B050203000000000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Inter" panose="020B0502030000000004" charset="0"/>
          <a:ea typeface="Inter" panose="020B0502030000000004" charset="0"/>
          <a:cs typeface="Inter" panose="020B050203000000000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Inter" panose="020B0502030000000004" charset="0"/>
          <a:ea typeface="Inter" panose="020B0502030000000004" charset="0"/>
          <a:cs typeface="Inter" panose="020B050203000000000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Inter" panose="020B0502030000000004" charset="0"/>
          <a:ea typeface="Inter" panose="020B0502030000000004" charset="0"/>
          <a:cs typeface="Inter" panose="020B050203000000000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Inter" panose="020B0502030000000004" charset="0"/>
          <a:ea typeface="Inter" panose="020B0502030000000004" charset="0"/>
          <a:cs typeface="Inter" panose="020B050203000000000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: 形状 27"/>
          <p:cNvSpPr/>
          <p:nvPr/>
        </p:nvSpPr>
        <p:spPr>
          <a:xfrm>
            <a:off x="2964232" y="-35420"/>
            <a:ext cx="9227768" cy="6893420"/>
          </a:xfrm>
          <a:custGeom>
            <a:avLst/>
            <a:gdLst>
              <a:gd name="connsiteX0" fmla="*/ 1847087 w 9227768"/>
              <a:gd name="connsiteY0" fmla="*/ 0 h 6893420"/>
              <a:gd name="connsiteX1" fmla="*/ 9227768 w 9227768"/>
              <a:gd name="connsiteY1" fmla="*/ 0 h 6893420"/>
              <a:gd name="connsiteX2" fmla="*/ 9227768 w 9227768"/>
              <a:gd name="connsiteY2" fmla="*/ 6893420 h 6893420"/>
              <a:gd name="connsiteX3" fmla="*/ 0 w 9227768"/>
              <a:gd name="connsiteY3" fmla="*/ 6893420 h 6893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7768" h="6893420">
                <a:moveTo>
                  <a:pt x="1847087" y="0"/>
                </a:moveTo>
                <a:lnTo>
                  <a:pt x="9227768" y="0"/>
                </a:lnTo>
                <a:lnTo>
                  <a:pt x="9227768" y="6893420"/>
                </a:lnTo>
                <a:lnTo>
                  <a:pt x="0" y="68934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pic>
        <p:nvPicPr>
          <p:cNvPr id="3" name="图片 2" descr="C:\Users\kingsoft\Desktop\图片\图片\VCG41N826690612.jpgVCG41N826690612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3216910" y="1142365"/>
            <a:ext cx="8521065" cy="5678805"/>
          </a:xfrm>
          <a:prstGeom prst="rect">
            <a:avLst/>
          </a:prstGeom>
        </p:spPr>
      </p:pic>
      <p:sp>
        <p:nvSpPr>
          <p:cNvPr id="25" name="任意多边形: 形状 24"/>
          <p:cNvSpPr/>
          <p:nvPr/>
        </p:nvSpPr>
        <p:spPr>
          <a:xfrm>
            <a:off x="371475" y="333376"/>
            <a:ext cx="7324282" cy="6191250"/>
          </a:xfrm>
          <a:custGeom>
            <a:avLst/>
            <a:gdLst>
              <a:gd name="connsiteX0" fmla="*/ 0 w 7324282"/>
              <a:gd name="connsiteY0" fmla="*/ 0 h 6191250"/>
              <a:gd name="connsiteX1" fmla="*/ 7324282 w 7324282"/>
              <a:gd name="connsiteY1" fmla="*/ 0 h 6191250"/>
              <a:gd name="connsiteX2" fmla="*/ 5665341 w 7324282"/>
              <a:gd name="connsiteY2" fmla="*/ 6191250 h 6191250"/>
              <a:gd name="connsiteX3" fmla="*/ 0 w 7324282"/>
              <a:gd name="connsiteY3" fmla="*/ 6191250 h 619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24282" h="6191250">
                <a:moveTo>
                  <a:pt x="0" y="0"/>
                </a:moveTo>
                <a:lnTo>
                  <a:pt x="7324282" y="0"/>
                </a:lnTo>
                <a:lnTo>
                  <a:pt x="5665341" y="6191250"/>
                </a:lnTo>
                <a:lnTo>
                  <a:pt x="0" y="61912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6" name="矩形: 圆角 5"/>
          <p:cNvSpPr/>
          <p:nvPr/>
        </p:nvSpPr>
        <p:spPr>
          <a:xfrm>
            <a:off x="371475" y="4817745"/>
            <a:ext cx="2073275" cy="4191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>
              <a:solidFill>
                <a:schemeClr val="accent1"/>
              </a:solidFill>
              <a:cs typeface="Inter" panose="020B050203000000000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80453" y="4842510"/>
            <a:ext cx="78486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a-ES" dirty="0">
                <a:solidFill>
                  <a:schemeClr val="bg1"/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rPr>
              <a:t>1SMX</a:t>
            </a:r>
            <a:endParaRPr lang="ca-ES" dirty="0">
              <a:solidFill>
                <a:schemeClr val="bg1"/>
              </a:solidFill>
              <a:latin typeface="Inter" panose="020B0502030000000004" charset="0"/>
              <a:ea typeface="Inter" panose="020B0502030000000004" charset="0"/>
              <a:cs typeface="Inter" panose="020B0502030000000004" charset="0"/>
            </a:endParaRPr>
          </a:p>
        </p:txBody>
      </p:sp>
      <p:sp>
        <p:nvSpPr>
          <p:cNvPr id="65" name="等腰三角形 64"/>
          <p:cNvSpPr/>
          <p:nvPr/>
        </p:nvSpPr>
        <p:spPr>
          <a:xfrm rot="2700000">
            <a:off x="-272074" y="4428370"/>
            <a:ext cx="1339173" cy="1339173"/>
          </a:xfrm>
          <a:prstGeom prst="triangle">
            <a:avLst/>
          </a:prstGeom>
          <a:solidFill>
            <a:schemeClr val="bg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925831" y="569832"/>
            <a:ext cx="5120793" cy="5437302"/>
            <a:chOff x="925831" y="569832"/>
            <a:chExt cx="5120793" cy="5437302"/>
          </a:xfrm>
        </p:grpSpPr>
        <p:sp>
          <p:nvSpPr>
            <p:cNvPr id="36" name="等腰三角形 35"/>
            <p:cNvSpPr/>
            <p:nvPr/>
          </p:nvSpPr>
          <p:spPr>
            <a:xfrm rot="12600000">
              <a:off x="5562622" y="795770"/>
              <a:ext cx="484002" cy="369187"/>
            </a:xfrm>
            <a:prstGeom prst="triangle">
              <a:avLst/>
            </a:prstGeom>
            <a:solidFill>
              <a:schemeClr val="bg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  <p:sp>
          <p:nvSpPr>
            <p:cNvPr id="37" name="等腰三角形 36"/>
            <p:cNvSpPr/>
            <p:nvPr/>
          </p:nvSpPr>
          <p:spPr>
            <a:xfrm rot="17100000">
              <a:off x="3054524" y="4162538"/>
              <a:ext cx="1844597" cy="1844595"/>
            </a:xfrm>
            <a:prstGeom prst="triangle">
              <a:avLst/>
            </a:prstGeom>
            <a:solidFill>
              <a:schemeClr val="bg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  <p:sp>
          <p:nvSpPr>
            <p:cNvPr id="38" name="等腰三角形 37"/>
            <p:cNvSpPr/>
            <p:nvPr/>
          </p:nvSpPr>
          <p:spPr>
            <a:xfrm rot="17100000">
              <a:off x="3803766" y="4073990"/>
              <a:ext cx="1305907" cy="1305905"/>
            </a:xfrm>
            <a:prstGeom prst="triangle">
              <a:avLst/>
            </a:prstGeom>
            <a:noFill/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  <p:sp>
          <p:nvSpPr>
            <p:cNvPr id="39" name="等腰三角形 38"/>
            <p:cNvSpPr/>
            <p:nvPr/>
          </p:nvSpPr>
          <p:spPr>
            <a:xfrm rot="17100000">
              <a:off x="956528" y="673628"/>
              <a:ext cx="445658" cy="445658"/>
            </a:xfrm>
            <a:prstGeom prst="triangle">
              <a:avLst/>
            </a:prstGeom>
            <a:noFill/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  <p:sp>
          <p:nvSpPr>
            <p:cNvPr id="40" name="等腰三角形 39"/>
            <p:cNvSpPr/>
            <p:nvPr/>
          </p:nvSpPr>
          <p:spPr>
            <a:xfrm rot="12600000">
              <a:off x="5556743" y="913846"/>
              <a:ext cx="407096" cy="325072"/>
            </a:xfrm>
            <a:prstGeom prst="triangle">
              <a:avLst/>
            </a:prstGeom>
            <a:noFill/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  <p:sp>
          <p:nvSpPr>
            <p:cNvPr id="41" name="等腰三角形 40"/>
            <p:cNvSpPr/>
            <p:nvPr/>
          </p:nvSpPr>
          <p:spPr>
            <a:xfrm rot="17100000">
              <a:off x="925831" y="569832"/>
              <a:ext cx="455378" cy="455378"/>
            </a:xfrm>
            <a:prstGeom prst="triangle">
              <a:avLst/>
            </a:prstGeom>
            <a:solidFill>
              <a:schemeClr val="bg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  <p:sp>
          <p:nvSpPr>
            <p:cNvPr id="66" name="矩形 65"/>
            <p:cNvSpPr/>
            <p:nvPr/>
          </p:nvSpPr>
          <p:spPr>
            <a:xfrm flipV="1">
              <a:off x="5412154" y="1489202"/>
              <a:ext cx="103684" cy="107966"/>
            </a:xfrm>
            <a:prstGeom prst="rect">
              <a:avLst/>
            </a:prstGeom>
            <a:noFill/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  <p:sp>
          <p:nvSpPr>
            <p:cNvPr id="67" name="等腰三角形 66"/>
            <p:cNvSpPr/>
            <p:nvPr/>
          </p:nvSpPr>
          <p:spPr>
            <a:xfrm rot="15300000">
              <a:off x="1193263" y="1923904"/>
              <a:ext cx="2961534" cy="2073498"/>
            </a:xfrm>
            <a:prstGeom prst="triangle">
              <a:avLst/>
            </a:prstGeom>
            <a:solidFill>
              <a:schemeClr val="bg2">
                <a:alpha val="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84242" y="1492038"/>
            <a:ext cx="5677743" cy="2243110"/>
            <a:chOff x="3257129" y="268543"/>
            <a:chExt cx="5677743" cy="2243110"/>
          </a:xfrm>
        </p:grpSpPr>
        <p:sp>
          <p:nvSpPr>
            <p:cNvPr id="14" name="文本框 13"/>
            <p:cNvSpPr txBox="1"/>
            <p:nvPr/>
          </p:nvSpPr>
          <p:spPr>
            <a:xfrm>
              <a:off x="3257129" y="268543"/>
              <a:ext cx="5677743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ca-ES" altLang="zh-CN" sz="6600" b="1" dirty="0">
                  <a:solidFill>
                    <a:schemeClr val="bg1"/>
                  </a:solidFill>
                  <a:latin typeface="Inter Black" panose="02000503000000020004" charset="0"/>
                  <a:ea typeface="Inter" panose="020B0502030000000004" charset="0"/>
                  <a:cs typeface="Inter Black" panose="02000503000000020004" charset="0"/>
                </a:rPr>
                <a:t>WPS</a:t>
              </a:r>
              <a:endParaRPr lang="ca-ES" altLang="zh-CN" sz="6600" b="1" dirty="0">
                <a:solidFill>
                  <a:schemeClr val="bg1"/>
                </a:solidFill>
                <a:latin typeface="Inter Black" panose="02000503000000020004" charset="0"/>
                <a:ea typeface="Inter" panose="020B0502030000000004" charset="0"/>
                <a:cs typeface="Inter Black" panose="02000503000000020004" charset="0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276179" y="2204948"/>
              <a:ext cx="5130034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ca-ES" altLang="en-US" sz="1400" dirty="0">
                  <a:solidFill>
                    <a:schemeClr val="tx2"/>
                  </a:solidFill>
                  <a:latin typeface="Algerian" panose="04020705040A02060702" charset="0"/>
                  <a:ea typeface="Inter" panose="020B0502030000000004" charset="0"/>
                  <a:cs typeface="Algerian" panose="04020705040A02060702" charset="0"/>
                </a:rPr>
                <a:t>OSCAR MARTINEZ CABRERA</a:t>
              </a:r>
              <a:endParaRPr lang="ca-ES" altLang="en-US" sz="1400" dirty="0">
                <a:solidFill>
                  <a:schemeClr val="tx2"/>
                </a:solidFill>
                <a:latin typeface="Algerian" panose="04020705040A02060702" charset="0"/>
                <a:ea typeface="Inter" panose="020B0502030000000004" charset="0"/>
                <a:cs typeface="Algerian" panose="04020705040A02060702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120878" y="485998"/>
            <a:ext cx="1776014" cy="5949794"/>
            <a:chOff x="5777427" y="485998"/>
            <a:chExt cx="1776014" cy="5949794"/>
          </a:xfrm>
        </p:grpSpPr>
        <p:cxnSp>
          <p:nvCxnSpPr>
            <p:cNvPr id="5" name="直接连接符 4"/>
            <p:cNvCxnSpPr/>
            <p:nvPr/>
          </p:nvCxnSpPr>
          <p:spPr>
            <a:xfrm flipH="1">
              <a:off x="7021726" y="485998"/>
              <a:ext cx="531715" cy="1924758"/>
            </a:xfrm>
            <a:prstGeom prst="line">
              <a:avLst/>
            </a:prstGeom>
            <a:ln>
              <a:solidFill>
                <a:schemeClr val="accent2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>
              <a:off x="5777427" y="1597168"/>
              <a:ext cx="1336671" cy="4838624"/>
            </a:xfrm>
            <a:prstGeom prst="line">
              <a:avLst/>
            </a:prstGeom>
            <a:ln>
              <a:solidFill>
                <a:schemeClr val="accent2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组合 43"/>
          <p:cNvGrpSpPr/>
          <p:nvPr/>
        </p:nvGrpSpPr>
        <p:grpSpPr>
          <a:xfrm>
            <a:off x="5777426" y="485998"/>
            <a:ext cx="1776015" cy="5949794"/>
            <a:chOff x="5777426" y="485998"/>
            <a:chExt cx="1776015" cy="5949794"/>
          </a:xfrm>
        </p:grpSpPr>
        <p:cxnSp>
          <p:nvCxnSpPr>
            <p:cNvPr id="45" name="直接连接符 44"/>
            <p:cNvCxnSpPr/>
            <p:nvPr/>
          </p:nvCxnSpPr>
          <p:spPr>
            <a:xfrm flipH="1">
              <a:off x="6688861" y="485998"/>
              <a:ext cx="864580" cy="3129698"/>
            </a:xfrm>
            <a:prstGeom prst="line">
              <a:avLst/>
            </a:prstGeom>
            <a:ln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flipH="1">
              <a:off x="5777426" y="3009427"/>
              <a:ext cx="946535" cy="3426365"/>
            </a:xfrm>
            <a:prstGeom prst="line">
              <a:avLst/>
            </a:prstGeom>
            <a:ln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 advClick="0" advTm="3000">
        <p:wheel spokes="8"/>
      </p:transition>
    </mc:Choice>
    <mc:Fallback>
      <p:transition spd="slow" advClick="0" advTm="3000">
        <p:wheel spokes="8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 b="1"/>
              <a:t>Fondo avatar en todas</a:t>
            </a:r>
            <a:endParaRPr lang="ca-ES" altLang="en-US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>
      <p:transition spd="slow" advClick="0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08025" y="271758"/>
            <a:ext cx="51816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altLang="zh-CN" sz="3600" dirty="0">
                <a:solidFill>
                  <a:schemeClr val="accent2"/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rPr>
              <a:t>PDF</a:t>
            </a:r>
            <a:endParaRPr lang="ca-ES" altLang="zh-CN" sz="3600" dirty="0">
              <a:solidFill>
                <a:schemeClr val="accent2"/>
              </a:solidFill>
              <a:latin typeface="Inter" panose="020B0502030000000004" charset="0"/>
              <a:ea typeface="Inter" panose="020B0502030000000004" charset="0"/>
              <a:cs typeface="Inter" panose="020B050203000000000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343535"/>
            <a:ext cx="587375" cy="4272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52" name="菱形 51"/>
          <p:cNvSpPr/>
          <p:nvPr/>
        </p:nvSpPr>
        <p:spPr>
          <a:xfrm>
            <a:off x="2332261" y="4874930"/>
            <a:ext cx="3557364" cy="3557364"/>
          </a:xfrm>
          <a:prstGeom prst="diamond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64" name="菱形 63"/>
          <p:cNvSpPr/>
          <p:nvPr/>
        </p:nvSpPr>
        <p:spPr>
          <a:xfrm>
            <a:off x="-272210" y="3482938"/>
            <a:ext cx="1327568" cy="1327568"/>
          </a:xfrm>
          <a:prstGeom prst="diamond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65" name="菱形 64"/>
          <p:cNvSpPr/>
          <p:nvPr/>
        </p:nvSpPr>
        <p:spPr>
          <a:xfrm>
            <a:off x="3897854" y="923360"/>
            <a:ext cx="946278" cy="946278"/>
          </a:xfrm>
          <a:prstGeom prst="diamond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33900" y="-35560"/>
            <a:ext cx="7658100" cy="6892925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>
      <p:transition spd="slow" advClick="0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19050" y="-58420"/>
            <a:ext cx="12192000" cy="691642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Inter" panose="020B050203000000000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0" y="0"/>
            <a:ext cx="12211050" cy="6916420"/>
          </a:xfrm>
          <a:prstGeom prst="rect">
            <a:avLst/>
          </a:prstGeom>
          <a:solidFill>
            <a:schemeClr val="accent2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cs typeface="Inter" panose="020B0502030000000004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632200" y="2043112"/>
            <a:ext cx="222073" cy="222073"/>
          </a:xfrm>
          <a:prstGeom prst="rect">
            <a:avLst/>
          </a:prstGeom>
          <a:solidFill>
            <a:schemeClr val="accent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3632200" y="4592816"/>
            <a:ext cx="222073" cy="222073"/>
          </a:xfrm>
          <a:prstGeom prst="rect">
            <a:avLst/>
          </a:prstGeom>
          <a:solidFill>
            <a:schemeClr val="accent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8337729" y="2043112"/>
            <a:ext cx="222073" cy="222073"/>
          </a:xfrm>
          <a:prstGeom prst="rect">
            <a:avLst/>
          </a:prstGeom>
          <a:solidFill>
            <a:schemeClr val="accent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8337729" y="4592816"/>
            <a:ext cx="222073" cy="222073"/>
          </a:xfrm>
          <a:prstGeom prst="rect">
            <a:avLst/>
          </a:prstGeom>
          <a:solidFill>
            <a:schemeClr val="accent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57" name="等腰三角形 56"/>
          <p:cNvSpPr/>
          <p:nvPr/>
        </p:nvSpPr>
        <p:spPr>
          <a:xfrm rot="17100000">
            <a:off x="8879936" y="4536863"/>
            <a:ext cx="1844597" cy="1844595"/>
          </a:xfrm>
          <a:prstGeom prst="triangle">
            <a:avLst/>
          </a:prstGeom>
          <a:solidFill>
            <a:schemeClr val="bg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58" name="等腰三角形 57"/>
          <p:cNvSpPr/>
          <p:nvPr/>
        </p:nvSpPr>
        <p:spPr>
          <a:xfrm rot="17100000">
            <a:off x="9629178" y="4448315"/>
            <a:ext cx="1305907" cy="1305905"/>
          </a:xfrm>
          <a:prstGeom prst="triangle">
            <a:avLst/>
          </a:prstGeom>
          <a:noFill/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59" name="等腰三角形 58"/>
          <p:cNvSpPr/>
          <p:nvPr/>
        </p:nvSpPr>
        <p:spPr>
          <a:xfrm rot="17100000">
            <a:off x="1891071" y="686271"/>
            <a:ext cx="445658" cy="445658"/>
          </a:xfrm>
          <a:prstGeom prst="triangle">
            <a:avLst/>
          </a:prstGeom>
          <a:noFill/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9729717" y="333375"/>
            <a:ext cx="1328218" cy="1201508"/>
            <a:chOff x="10148885" y="712555"/>
            <a:chExt cx="489881" cy="443148"/>
          </a:xfrm>
        </p:grpSpPr>
        <p:sp>
          <p:nvSpPr>
            <p:cNvPr id="56" name="等腰三角形 55"/>
            <p:cNvSpPr/>
            <p:nvPr/>
          </p:nvSpPr>
          <p:spPr>
            <a:xfrm rot="12600000">
              <a:off x="10154764" y="712555"/>
              <a:ext cx="484002" cy="369187"/>
            </a:xfrm>
            <a:prstGeom prst="triangle">
              <a:avLst/>
            </a:prstGeom>
            <a:solidFill>
              <a:schemeClr val="bg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  <p:sp>
          <p:nvSpPr>
            <p:cNvPr id="60" name="等腰三角形 59"/>
            <p:cNvSpPr/>
            <p:nvPr/>
          </p:nvSpPr>
          <p:spPr>
            <a:xfrm rot="12600000">
              <a:off x="10148885" y="830631"/>
              <a:ext cx="407096" cy="325072"/>
            </a:xfrm>
            <a:prstGeom prst="triangle">
              <a:avLst/>
            </a:prstGeom>
            <a:noFill/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</p:grpSp>
      <p:sp>
        <p:nvSpPr>
          <p:cNvPr id="61" name="等腰三角形 60"/>
          <p:cNvSpPr/>
          <p:nvPr/>
        </p:nvSpPr>
        <p:spPr>
          <a:xfrm rot="17100000">
            <a:off x="1860374" y="582475"/>
            <a:ext cx="455378" cy="455378"/>
          </a:xfrm>
          <a:prstGeom prst="triangle">
            <a:avLst/>
          </a:prstGeom>
          <a:solidFill>
            <a:schemeClr val="bg2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62" name="矩形 61"/>
          <p:cNvSpPr/>
          <p:nvPr/>
        </p:nvSpPr>
        <p:spPr>
          <a:xfrm flipV="1">
            <a:off x="10004296" y="1405987"/>
            <a:ext cx="103684" cy="107966"/>
          </a:xfrm>
          <a:prstGeom prst="rect">
            <a:avLst/>
          </a:prstGeom>
          <a:noFill/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63" name="等腰三角形 62"/>
          <p:cNvSpPr/>
          <p:nvPr/>
        </p:nvSpPr>
        <p:spPr>
          <a:xfrm rot="15300000">
            <a:off x="4437456" y="2530348"/>
            <a:ext cx="2961534" cy="2073498"/>
          </a:xfrm>
          <a:prstGeom prst="triangle">
            <a:avLst/>
          </a:prstGeom>
          <a:solidFill>
            <a:schemeClr val="bg2">
              <a:alpha val="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-588636" y="3215994"/>
            <a:ext cx="2702536" cy="2542100"/>
            <a:chOff x="497709" y="3362234"/>
            <a:chExt cx="2055147" cy="1933145"/>
          </a:xfrm>
        </p:grpSpPr>
        <p:sp>
          <p:nvSpPr>
            <p:cNvPr id="64" name="等腰三角形 63"/>
            <p:cNvSpPr/>
            <p:nvPr/>
          </p:nvSpPr>
          <p:spPr>
            <a:xfrm rot="17100000">
              <a:off x="497708" y="3450783"/>
              <a:ext cx="1844597" cy="1844595"/>
            </a:xfrm>
            <a:prstGeom prst="triangle">
              <a:avLst/>
            </a:prstGeom>
            <a:solidFill>
              <a:schemeClr val="bg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  <p:sp>
          <p:nvSpPr>
            <p:cNvPr id="65" name="等腰三角形 64"/>
            <p:cNvSpPr/>
            <p:nvPr/>
          </p:nvSpPr>
          <p:spPr>
            <a:xfrm rot="17100000">
              <a:off x="1246950" y="3362235"/>
              <a:ext cx="1305907" cy="1305905"/>
            </a:xfrm>
            <a:prstGeom prst="triangle">
              <a:avLst/>
            </a:prstGeom>
            <a:noFill/>
            <a:ln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Inter" panose="020B0502030000000004" charset="0"/>
              </a:endParaRPr>
            </a:p>
          </p:txBody>
        </p:sp>
      </p:grpSp>
      <p:sp>
        <p:nvSpPr>
          <p:cNvPr id="66" name="矩形 65"/>
          <p:cNvSpPr/>
          <p:nvPr/>
        </p:nvSpPr>
        <p:spPr>
          <a:xfrm flipV="1">
            <a:off x="2285181" y="1549102"/>
            <a:ext cx="163486" cy="170238"/>
          </a:xfrm>
          <a:prstGeom prst="rect">
            <a:avLst/>
          </a:prstGeom>
          <a:noFill/>
          <a:ln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5" name="文本框 31"/>
          <p:cNvSpPr txBox="1"/>
          <p:nvPr/>
        </p:nvSpPr>
        <p:spPr>
          <a:xfrm>
            <a:off x="3334365" y="-58303"/>
            <a:ext cx="530098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ca-ES" altLang="zh-CN" sz="4400" b="1" dirty="0">
                <a:solidFill>
                  <a:schemeClr val="bg1"/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rPr>
              <a:t>AVATAR</a:t>
            </a:r>
            <a:endParaRPr lang="ca-ES" altLang="zh-CN" sz="4400" b="1" dirty="0">
              <a:solidFill>
                <a:schemeClr val="bg1"/>
              </a:solidFill>
              <a:latin typeface="Inter" panose="020B0502030000000004" charset="0"/>
              <a:ea typeface="Inter" panose="020B0502030000000004" charset="0"/>
              <a:cs typeface="Inter" panose="020B0502030000000004" charset="0"/>
            </a:endParaRPr>
          </a:p>
        </p:txBody>
      </p:sp>
      <p:pic>
        <p:nvPicPr>
          <p:cNvPr id="6" name="Picture 5" descr="EX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3295" y="636270"/>
            <a:ext cx="6080125" cy="608012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>
      <p:transition spd="slow" advClick="0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08025" y="261598"/>
            <a:ext cx="51816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altLang="zh-CN" sz="3600" b="1" dirty="0">
                <a:solidFill>
                  <a:schemeClr val="accent2"/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rPr>
              <a:t>PODCAST</a:t>
            </a:r>
            <a:endParaRPr lang="ca-ES" altLang="zh-CN" sz="3600" b="1" dirty="0">
              <a:solidFill>
                <a:schemeClr val="accent2"/>
              </a:solidFill>
              <a:latin typeface="Inter" panose="020B0502030000000004" charset="0"/>
              <a:ea typeface="Inter" panose="020B0502030000000004" charset="0"/>
              <a:cs typeface="Inter" panose="020B050203000000000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333375"/>
            <a:ext cx="587375" cy="4272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52" name="菱形 51"/>
          <p:cNvSpPr/>
          <p:nvPr/>
        </p:nvSpPr>
        <p:spPr>
          <a:xfrm>
            <a:off x="2332261" y="5555370"/>
            <a:ext cx="3557364" cy="3557364"/>
          </a:xfrm>
          <a:prstGeom prst="diamond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64" name="菱形 63"/>
          <p:cNvSpPr/>
          <p:nvPr/>
        </p:nvSpPr>
        <p:spPr>
          <a:xfrm>
            <a:off x="-969343" y="3482938"/>
            <a:ext cx="1327568" cy="1327568"/>
          </a:xfrm>
          <a:prstGeom prst="diamond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sp>
        <p:nvSpPr>
          <p:cNvPr id="65" name="菱形 64"/>
          <p:cNvSpPr/>
          <p:nvPr/>
        </p:nvSpPr>
        <p:spPr>
          <a:xfrm>
            <a:off x="4441322" y="914327"/>
            <a:ext cx="692742" cy="692742"/>
          </a:xfrm>
          <a:prstGeom prst="diamond">
            <a:avLst/>
          </a:prstGeom>
          <a:solidFill>
            <a:schemeClr val="accent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4289637" y="678354"/>
            <a:ext cx="3371906" cy="6179646"/>
            <a:chOff x="4289637" y="678354"/>
            <a:chExt cx="3371906" cy="6179646"/>
          </a:xfrm>
        </p:grpSpPr>
        <p:cxnSp>
          <p:nvCxnSpPr>
            <p:cNvPr id="33" name="直接连接符 32"/>
            <p:cNvCxnSpPr/>
            <p:nvPr/>
          </p:nvCxnSpPr>
          <p:spPr>
            <a:xfrm rot="18900000" flipH="1">
              <a:off x="4289637" y="678354"/>
              <a:ext cx="3371906" cy="3371908"/>
            </a:xfrm>
            <a:prstGeom prst="line">
              <a:avLst/>
            </a:prstGeom>
            <a:ln w="12700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5853746" y="3992473"/>
              <a:ext cx="1" cy="2865527"/>
            </a:xfrm>
            <a:prstGeom prst="line">
              <a:avLst/>
            </a:prstGeom>
            <a:ln w="12700">
              <a:solidFill>
                <a:schemeClr val="accent1">
                  <a:alpha val="63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矩形 52"/>
          <p:cNvSpPr/>
          <p:nvPr/>
        </p:nvSpPr>
        <p:spPr>
          <a:xfrm rot="16200000">
            <a:off x="11313207" y="6350682"/>
            <a:ext cx="587375" cy="4272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Inter" panose="020B0502030000000004" charset="0"/>
            </a:endParaRPr>
          </a:p>
        </p:txBody>
      </p:sp>
      <p:pic>
        <p:nvPicPr>
          <p:cNvPr id="4" name="Còpia de GRABACIÓ Oscar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055110" y="2096135"/>
            <a:ext cx="3597275" cy="29083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807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VIDEO TUTORIAL</a:t>
            </a:r>
            <a:endParaRPr lang="ca-ES" altLang="en-US"/>
          </a:p>
        </p:txBody>
      </p:sp>
      <p:pic>
        <p:nvPicPr>
          <p:cNvPr id="4" name="MONTAJEPC VIDEO (shotcut)">
            <a:hlinkClick r:id="" action="ppaction://media"/>
          </p:cNvPr>
          <p:cNvPicPr/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84279" y="1567180"/>
            <a:ext cx="7735712" cy="435133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advClick="0" advTm="3000"/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Tabla comparativa</a:t>
            </a:r>
            <a:endParaRPr lang="ca-ES" altLang="en-US"/>
          </a:p>
        </p:txBody>
      </p:sp>
      <p:graphicFrame>
        <p:nvGraphicFramePr>
          <p:cNvPr id="5" name="Content Placeholder 4"/>
          <p:cNvGraphicFramePr/>
          <p:nvPr>
            <p:ph idx="1"/>
          </p:nvPr>
        </p:nvGraphicFramePr>
        <p:xfrm>
          <a:off x="838200" y="1825625"/>
          <a:ext cx="10515600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Caracteristiques</a:t>
                      </a:r>
                      <a:endParaRPr lang="ca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Zoho</a:t>
                      </a:r>
                      <a:endParaRPr lang="ca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Drive</a:t>
                      </a:r>
                      <a:endParaRPr lang="ca-ES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Colaboracion en tiempo real</a:t>
                      </a:r>
                      <a:endParaRPr lang="ca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SI</a:t>
                      </a:r>
                      <a:endParaRPr lang="ca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SI</a:t>
                      </a:r>
                      <a:endParaRPr lang="ca-ES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Almacenamiento gratuito </a:t>
                      </a:r>
                      <a:endParaRPr lang="ca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5GB</a:t>
                      </a:r>
                      <a:endParaRPr lang="ca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15GB</a:t>
                      </a:r>
                      <a:endParaRPr lang="ca-ES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Integraciones</a:t>
                      </a:r>
                      <a:endParaRPr lang="ca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ca-ES" altLang="en-US"/>
                        <a:t>Amplia gama de integraciones con otras aplicaciones de Zoho</a:t>
                      </a:r>
                      <a:endParaRPr lang="ca-ES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Integración profunda con otras aplicaciones de Google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>
      <p:transition spd="slow" advClick="0" advTm="3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Notas</a:t>
            </a:r>
            <a:endParaRPr lang="ca-ES" altLang="en-US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>
      <p:transition spd="slow" advClick="0" advTm="3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Numero de diapositiva</a:t>
            </a:r>
            <a:endParaRPr lang="ca-ES" alt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257165" y="2528570"/>
            <a:ext cx="2390775" cy="253301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>
      <p:transition spd="slow" advClick="0" advTm="3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ca-ES" altLang="en-US"/>
              <a:t>Llista	</a:t>
            </a:r>
            <a:endParaRPr lang="ca-ES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pPr marL="0" indent="0">
              <a:buNone/>
            </a:pPr>
            <a:r>
              <a:rPr lang="ca-ES" altLang="en-US"/>
              <a:t>Xuxes: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Fresas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Melon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Sandia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Dentadura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Moras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Dedos	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Cocacolas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Tiburon</a:t>
            </a:r>
            <a:endParaRPr lang="ca-E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8CB5E73-80B5-47D8-AD5A-017A2D11990C}" type="slidenum">
              <a:rPr lang="zh-CN" altLang="en-US" smtClean="0"/>
            </a:fld>
            <a:endParaRPr lang="zh-CN" altLang="en-US"/>
          </a:p>
        </p:txBody>
      </p:sp>
      <p:sp>
        <p:nvSpPr>
          <p:cNvPr id="5" name="Content Placeholder 2"/>
          <p:cNvSpPr>
            <a:spLocks noGrp="1"/>
          </p:cNvSpPr>
          <p:nvPr/>
        </p:nvSpPr>
        <p:spPr>
          <a:xfrm>
            <a:off x="6802755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Inter" panose="020B0502030000000004" charset="0"/>
                <a:ea typeface="Inter" panose="020B0502030000000004" charset="0"/>
                <a:cs typeface="Inter" panose="020B050203000000000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ca-ES" altLang="en-US"/>
              <a:t>Galletas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Chocofleks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Oreo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Principe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Chipsahoy</a:t>
            </a:r>
            <a:endParaRPr lang="ca-ES" altLang="en-US"/>
          </a:p>
          <a:p>
            <a:pPr marL="514350" indent="-514350">
              <a:buAutoNum type="arabicPeriod"/>
            </a:pPr>
            <a:r>
              <a:rPr lang="ca-ES" altLang="en-US"/>
              <a:t>Lotus</a:t>
            </a:r>
            <a:endParaRPr lang="ca-ES" altLang="en-US"/>
          </a:p>
          <a:p>
            <a:pPr marL="0" indent="0">
              <a:buNone/>
            </a:pPr>
            <a:endParaRPr lang="ca-ES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>
      <p:transition spd="slow" advClick="0" advTm="3000">
        <p:fade/>
      </p:transition>
    </mc:Fallback>
  </mc:AlternateContent>
</p:sld>
</file>

<file path=ppt/tags/tag1.xml><?xml version="1.0" encoding="utf-8"?>
<p:tagLst xmlns:p="http://schemas.openxmlformats.org/presentationml/2006/main">
  <p:tag name="ISLIDE.GUIDESSETTING" val="{&quot;Id&quot;:&quot;GuidesStyle_Wide&quot;,&quot;Name&quot;:&quot;宽&quot;,&quot;HeaderHeight&quot;:15.0,&quot;FooterHeight&quot;:9.0,&quot;SideMargin&quot;:5.5,&quot;TopMargin&quot;:0.0,&quot;BottomMargin&quot;:0.0,&quot;IntervalMargin&quot;:2.5,&quot;SettingType&quot;:&quot;System&quot;}"/>
  <p:tag name="KSO_WPP_MARK_KEY" val="e3592c3a-67b6-44a0-9c3c-c2365d08998f"/>
  <p:tag name="COMMONDATA" val="eyJoZGlkIjoiMmNmYmEwOWQ4Y2Q0M2IxMGZkNjI4ZjhkZDQyNzg1OTYifQ=="/>
</p:tagLst>
</file>

<file path=ppt/theme/theme1.xml><?xml version="1.0" encoding="utf-8"?>
<a:theme xmlns:a="http://schemas.openxmlformats.org/drawingml/2006/main" name="Office 主题​​">
  <a:themeElements>
    <a:clrScheme name="自定义 38">
      <a:dk1>
        <a:srgbClr val="515151"/>
      </a:dk1>
      <a:lt1>
        <a:srgbClr val="FFFFFF"/>
      </a:lt1>
      <a:dk2>
        <a:srgbClr val="778495"/>
      </a:dk2>
      <a:lt2>
        <a:srgbClr val="F0F0F0"/>
      </a:lt2>
      <a:accent1>
        <a:srgbClr val="FD5F14"/>
      </a:accent1>
      <a:accent2>
        <a:srgbClr val="172842"/>
      </a:accent2>
      <a:accent3>
        <a:srgbClr val="33D1AD"/>
      </a:accent3>
      <a:accent4>
        <a:srgbClr val="9266ED"/>
      </a:accent4>
      <a:accent5>
        <a:srgbClr val="8F95DB"/>
      </a:accent5>
      <a:accent6>
        <a:srgbClr val="C9C9C9"/>
      </a:accent6>
      <a:hlink>
        <a:srgbClr val="86F3D2"/>
      </a:hlink>
      <a:folHlink>
        <a:srgbClr val="BFBFBF"/>
      </a:folHlink>
    </a:clrScheme>
    <a:fontScheme name="自定义 3">
      <a:majorFont>
        <a:latin typeface="Inter"/>
        <a:ea typeface="Inter"/>
        <a:cs typeface=""/>
      </a:majorFont>
      <a:minorFont>
        <a:latin typeface="Inter"/>
        <a:ea typeface="Inte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1400" dirty="0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nter"/>
        <a:ea typeface=""/>
        <a:cs typeface=""/>
        <a:font script="Jpan" typeface="游ゴシック"/>
        <a:font script="Hang" typeface="맑은 고딕"/>
        <a:font script="Hans" typeface="Inter"/>
        <a:font script="Hant" typeface="新細明體"/>
        <a:font script="Arab" typeface="Inter"/>
        <a:font script="Hebr" typeface="Inte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nter"/>
        <a:ea typeface=""/>
        <a:cs typeface=""/>
        <a:font script="Jpan" typeface="游ゴシック"/>
        <a:font script="Hang" typeface="맑은 고딕"/>
        <a:font script="Hans" typeface="Inter"/>
        <a:font script="Hant" typeface="新細明體"/>
        <a:font script="Arab" typeface="Inter"/>
        <a:font script="Hebr" typeface="Inter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Inter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455</Words>
  <Application>WPS Presentation</Application>
  <PresentationFormat>宽屏</PresentationFormat>
  <Paragraphs>86</Paragraphs>
  <Slides>10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Arial</vt:lpstr>
      <vt:lpstr>SimSun</vt:lpstr>
      <vt:lpstr>Wingdings</vt:lpstr>
      <vt:lpstr>Inter</vt:lpstr>
      <vt:lpstr>Inter Black</vt:lpstr>
      <vt:lpstr>Algerian</vt:lpstr>
      <vt:lpstr>Microsoft YaHei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迎风</dc:creator>
  <cp:lastModifiedBy>cicles</cp:lastModifiedBy>
  <cp:revision>1779</cp:revision>
  <dcterms:created xsi:type="dcterms:W3CDTF">2020-10-22T13:55:00Z</dcterms:created>
  <dcterms:modified xsi:type="dcterms:W3CDTF">2024-05-13T08:26:16Z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1033-12.2.0.16909</vt:lpwstr>
  </property>
  <property fmtid="{D5CDD505-2E9C-101B-9397-08002B2CF9AE}" pid="3" name="ICV">
    <vt:lpwstr>0AC393D3B6F64AB2B5B80ADDA1CEF200_11</vt:lpwstr>
  </property>
</Properties>
</file>

<file path=docProps/thumbnail.jpeg>
</file>